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3" r:id="rId1"/>
  </p:sldMasterIdLst>
  <p:notesMasterIdLst>
    <p:notesMasterId r:id="rId21"/>
  </p:notesMasterIdLst>
  <p:sldIdLst>
    <p:sldId id="300" r:id="rId2"/>
    <p:sldId id="301" r:id="rId3"/>
    <p:sldId id="303" r:id="rId4"/>
    <p:sldId id="310" r:id="rId5"/>
    <p:sldId id="309" r:id="rId6"/>
    <p:sldId id="302" r:id="rId7"/>
    <p:sldId id="312" r:id="rId8"/>
    <p:sldId id="316" r:id="rId9"/>
    <p:sldId id="304" r:id="rId10"/>
    <p:sldId id="314" r:id="rId11"/>
    <p:sldId id="319" r:id="rId12"/>
    <p:sldId id="321" r:id="rId13"/>
    <p:sldId id="305" r:id="rId14"/>
    <p:sldId id="317" r:id="rId15"/>
    <p:sldId id="306" r:id="rId16"/>
    <p:sldId id="313" r:id="rId17"/>
    <p:sldId id="320" r:id="rId18"/>
    <p:sldId id="322" r:id="rId19"/>
    <p:sldId id="272" r:id="rId20"/>
  </p:sldIdLst>
  <p:sldSz cx="12192000" cy="6858000"/>
  <p:notesSz cx="6858000" cy="9144000"/>
  <p:embeddedFontLst>
    <p:embeddedFont>
      <p:font typeface="210 콤퓨타세탁 L" panose="02020603020101020101" pitchFamily="18" charset="-127"/>
      <p:regular r:id="rId22"/>
    </p:embeddedFont>
    <p:embeddedFont>
      <p:font typeface="HY헤드라인M" panose="02030600000101010101" pitchFamily="18" charset="-127"/>
      <p:regular r:id="rId23"/>
    </p:embeddedFont>
    <p:embeddedFont>
      <p:font typeface="DX빨간우체통B" panose="02020600000000000000" pitchFamily="18" charset="-127"/>
      <p:regular r:id="rId24"/>
    </p:embeddedFont>
    <p:embeddedFont>
      <p:font typeface="Broadway" panose="04040905080B02020502" pitchFamily="82" charset="0"/>
      <p:regular r:id="rId25"/>
    </p:embeddedFont>
    <p:embeddedFont>
      <p:font typeface="Helvetica-CondensedBlack" panose="020B0600000101010101"/>
      <p:bold r:id="rId26"/>
      <p:boldItalic r:id="rId27"/>
    </p:embeddedFont>
    <p:embeddedFont>
      <p:font typeface="-윤고딕320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210 콤퓨타세탁 R" panose="02020603020101020101" pitchFamily="18" charset="-127"/>
      <p:regular r:id="rId31"/>
    </p:embeddedFont>
    <p:embeddedFont>
      <p:font typeface="华文中宋" panose="020B0604020202020204" charset="-122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4B3"/>
    <a:srgbClr val="562B3E"/>
    <a:srgbClr val="AE2E1A"/>
    <a:srgbClr val="E88E13"/>
    <a:srgbClr val="93B351"/>
    <a:srgbClr val="35A38E"/>
    <a:srgbClr val="AFAEAB"/>
    <a:srgbClr val="33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0942" autoAdjust="0"/>
  </p:normalViewPr>
  <p:slideViewPr>
    <p:cSldViewPr snapToGrid="0">
      <p:cViewPr varScale="1">
        <p:scale>
          <a:sx n="104" d="100"/>
          <a:sy n="104" d="100"/>
        </p:scale>
        <p:origin x="9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0351-6B36-4215-90C6-44411C76D42F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D0B5-E755-4605-A65D-3FA8DF0FA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 인기수업에 수강인원이 몰려서 라는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자동 수강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수강신청을 하기 위해서는 정해진 날짜에 신청을 해야 하지만 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통해서 자신이 원하는 날짜에 미리 신청을 하여 혹시나 수강신청 기간을 놓칠 경우를 방지하기 위함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예비 수강신청 인원이 이수가능 인원을 초과 할 경우</a:t>
            </a:r>
            <a:r>
              <a:rPr lang="en-US" altLang="ko-KR" dirty="0" smtClean="0"/>
              <a:t>?)</a:t>
            </a:r>
          </a:p>
          <a:p>
            <a:pPr marL="0" indent="0">
              <a:buFontTx/>
              <a:buNone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학점관리 시스템 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성적 증명서를 발급하거나 홈페이지에 방문하여 확인하는 </a:t>
            </a:r>
            <a:r>
              <a:rPr lang="ko-KR" altLang="en-US" b="1" dirty="0" err="1" smtClean="0">
                <a:latin typeface="210 콤퓨타세탁 L" pitchFamily="18" charset="-127"/>
                <a:ea typeface="210 콤퓨타세탁 L" pitchFamily="18" charset="-127"/>
              </a:rPr>
              <a:t>수고를덜기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위함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8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7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0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5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5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4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3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2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0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1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7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8D63E-0868-44F6-B6D0-95C9EB93004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pattFill prst="pct5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3210128" y="-1"/>
            <a:ext cx="8981872" cy="2490281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/>
          <p:cNvSpPr/>
          <p:nvPr/>
        </p:nvSpPr>
        <p:spPr>
          <a:xfrm flipH="1">
            <a:off x="-5634182" y="2707454"/>
            <a:ext cx="17826182" cy="4160982"/>
          </a:xfrm>
          <a:prstGeom prst="rtTriangle">
            <a:avLst/>
          </a:prstGeom>
          <a:pattFill prst="narHorz">
            <a:fgClr>
              <a:schemeClr val="accent4"/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 rot="20799594">
            <a:off x="-819726" y="2318675"/>
            <a:ext cx="13509119" cy="2321495"/>
          </a:xfrm>
          <a:prstGeom prst="parallelogram">
            <a:avLst>
              <a:gd name="adj" fmla="val 24017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23000">
                <a:schemeClr val="bg2">
                  <a:lumMod val="50000"/>
                </a:schemeClr>
              </a:gs>
              <a:gs pos="69000">
                <a:schemeClr val="tx2"/>
              </a:gs>
              <a:gs pos="97000">
                <a:schemeClr val="tx2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 flipH="1">
            <a:off x="4618182" y="5058383"/>
            <a:ext cx="7573816" cy="1799617"/>
          </a:xfrm>
          <a:prstGeom prst="rtTriangl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 rot="20785411">
            <a:off x="2906114" y="1971734"/>
            <a:ext cx="34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2"/>
                </a:solidFill>
                <a:latin typeface="210 콤퓨타세탁 R" pitchFamily="18" charset="-127"/>
                <a:ea typeface="210 콤퓨타세탁 R" pitchFamily="18" charset="-127"/>
              </a:rPr>
              <a:t>Team4 Project</a:t>
            </a:r>
            <a:endParaRPr lang="ko-KR" altLang="en-US" sz="1600" dirty="0">
              <a:solidFill>
                <a:schemeClr val="tx2"/>
              </a:solidFill>
              <a:latin typeface="210 콤퓨타세탁 R" pitchFamily="18" charset="-127"/>
              <a:ea typeface="210 콤퓨타세탁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0760000">
            <a:off x="2390911" y="3393149"/>
            <a:ext cx="472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Enrolment System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수강신청 및 학점관리 시스템</a:t>
            </a:r>
            <a:endParaRPr lang="ko-KR" altLang="en-US" sz="16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772">
            <a:off x="7157060" y="2241614"/>
            <a:ext cx="2061248" cy="14270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5827" y="5434207"/>
            <a:ext cx="56241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tx2"/>
                </a:solidFill>
                <a:latin typeface="DX빨간우체통B" pitchFamily="18" charset="-127"/>
                <a:ea typeface="DX빨간우체통B" pitchFamily="18" charset="-127"/>
              </a:rPr>
              <a:t>Team4 Project</a:t>
            </a:r>
          </a:p>
          <a:p>
            <a:pPr algn="r"/>
            <a:r>
              <a:rPr lang="ko-KR" altLang="en-US" sz="1400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정보통신소프트웨어 고급프로그래밍</a:t>
            </a:r>
            <a:endParaRPr lang="en-US" altLang="ko-KR" sz="1400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201432038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신형진  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201432056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이준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201532014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김수경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201532059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이현우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201732063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백진혁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0764278">
            <a:off x="3331816" y="4820786"/>
            <a:ext cx="477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High-Level </a:t>
            </a:r>
            <a:r>
              <a:rPr lang="en-US" altLang="ko-KR" sz="2400" b="1" dirty="0">
                <a:solidFill>
                  <a:schemeClr val="bg1"/>
                </a:solidFill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rogramming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POWER POINT PRESENTATION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37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9" name="Picture 5" descr="C:\Users\HALLA\Desktop\Capture+_2018-12-10-16-26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8" y="1277145"/>
            <a:ext cx="2821086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ALLA\Desktop\Capture+_2018-12-10-16-23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1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ALLA\Desktop\Capture+_2018-12-10-16-32-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28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2" name="Picture 8" descr="C:\Users\HALLA\Desktop\Capture+_2018-12-10-16-32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55" y="685693"/>
            <a:ext cx="3729670" cy="56908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ALLA\Desktop\ppt 자료\건국대학교 수강신청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6" y="685693"/>
            <a:ext cx="1687438" cy="2695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ALLA\Desktop\ppt 자료\경희대학교 수강신청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14" y="3531121"/>
            <a:ext cx="1739191" cy="26078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ALLA\Desktop\ppt 자료\타 어플 수강신청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54" y="3469017"/>
            <a:ext cx="1598362" cy="2732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7626053" y="2166884"/>
            <a:ext cx="1782801" cy="642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48503" y="4929255"/>
            <a:ext cx="920749" cy="8961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408854" y="4835059"/>
            <a:ext cx="906721" cy="832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897672"/>
            <a:ext cx="3478306" cy="5217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8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04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</a:t>
            </a:r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분석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7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계획 완성도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38637" y="1430979"/>
            <a:ext cx="3743326" cy="3743327"/>
            <a:chOff x="3933824" y="1403116"/>
            <a:chExt cx="3743326" cy="3743327"/>
          </a:xfrm>
        </p:grpSpPr>
        <p:sp>
          <p:nvSpPr>
            <p:cNvPr id="4" name="타원 3"/>
            <p:cNvSpPr/>
            <p:nvPr/>
          </p:nvSpPr>
          <p:spPr>
            <a:xfrm>
              <a:off x="3933825" y="1403118"/>
              <a:ext cx="3743325" cy="37433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원형 4"/>
            <p:cNvSpPr/>
            <p:nvPr/>
          </p:nvSpPr>
          <p:spPr>
            <a:xfrm>
              <a:off x="3933825" y="1403116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원형 10"/>
            <p:cNvSpPr/>
            <p:nvPr/>
          </p:nvSpPr>
          <p:spPr>
            <a:xfrm flipH="1" flipV="1">
              <a:off x="3933824" y="1403118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757737" y="2227028"/>
              <a:ext cx="2095500" cy="209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838251">
            <a:off x="5061455" y="202120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8838251" flipH="1" flipV="1">
            <a:off x="6924366" y="398867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2761749" flipV="1">
            <a:off x="5036610" y="399905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2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761749" flipH="1">
            <a:off x="6924365" y="1993281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3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78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예비 수강 기능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6091" y="3798999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자동 수강 기능 추가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67662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학점 관리 시스템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67663" y="3827196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4.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복수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부전공자 구분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7233" y="3041033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Analysis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3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05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코드 및 시연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16" y="771525"/>
            <a:ext cx="5438775" cy="5295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4" y="1620772"/>
            <a:ext cx="4124325" cy="27717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638925" y="973231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5856" y="2029946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344560" y="2833159"/>
            <a:ext cx="669897" cy="586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351518" y="2752725"/>
            <a:ext cx="2229447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59331" y="3575468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7049620" y="4764182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53912" y="2833159"/>
            <a:ext cx="5446416" cy="155938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2" y="1322969"/>
            <a:ext cx="5010150" cy="4229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788954"/>
            <a:ext cx="4124325" cy="27717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074895" y="2746035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3721897"/>
            <a:ext cx="3648075" cy="2667000"/>
          </a:xfrm>
          <a:prstGeom prst="rect">
            <a:avLst/>
          </a:prstGeom>
        </p:spPr>
      </p:pic>
      <p:sp>
        <p:nvSpPr>
          <p:cNvPr id="12" name="U자형 화살표 11"/>
          <p:cNvSpPr/>
          <p:nvPr/>
        </p:nvSpPr>
        <p:spPr>
          <a:xfrm rot="5400000" flipV="1">
            <a:off x="402698" y="3505912"/>
            <a:ext cx="1703296" cy="393022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064749" y="3225778"/>
            <a:ext cx="3636309" cy="229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64749" y="4258235"/>
            <a:ext cx="2401980" cy="229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9" y="3393602"/>
            <a:ext cx="6057900" cy="2943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1" y="660852"/>
            <a:ext cx="3648075" cy="2667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86759" y="2307043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U자형 화살표 18"/>
          <p:cNvSpPr/>
          <p:nvPr/>
        </p:nvSpPr>
        <p:spPr>
          <a:xfrm rot="5400000" flipV="1">
            <a:off x="-201190" y="2858396"/>
            <a:ext cx="1528243" cy="500381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27" y="1124744"/>
            <a:ext cx="4967467" cy="2703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6647688" y="1435609"/>
            <a:ext cx="4526280" cy="155448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06399" y="856445"/>
            <a:ext cx="6783676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Helvetica-CondensedBlack" panose="020B0A00000000000000" pitchFamily="34" charset="0"/>
                <a:ea typeface="HY헤드라인M" panose="02030600000101010101" pitchFamily="18" charset="-127"/>
              </a:rPr>
              <a:t>THANKS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0" y="2175784"/>
            <a:ext cx="1967306" cy="11066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5" y="2175784"/>
            <a:ext cx="1967307" cy="11066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512" y="2200009"/>
            <a:ext cx="1967306" cy="11066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495" y="2212219"/>
            <a:ext cx="1944124" cy="10935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296" y="2200009"/>
            <a:ext cx="1956888" cy="110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99" y="3559155"/>
            <a:ext cx="1967307" cy="11066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7270" y="3581563"/>
            <a:ext cx="1947350" cy="10953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754" y="3559155"/>
            <a:ext cx="1967307" cy="11066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3512" y="3564430"/>
            <a:ext cx="1967306" cy="11066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72" y="3598717"/>
            <a:ext cx="1960112" cy="11025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39" y="4953076"/>
            <a:ext cx="1966068" cy="11059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4955" y="4953077"/>
            <a:ext cx="1967307" cy="11066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3510" y="4953076"/>
            <a:ext cx="1967308" cy="110661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7270" y="4964303"/>
            <a:ext cx="1947349" cy="10953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1073" y="4964302"/>
            <a:ext cx="1960112" cy="11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31857" y="2870599"/>
            <a:ext cx="4464050" cy="10604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zh-CN" sz="3600" spc="400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  <a:ea typeface="华文中宋" panose="02010600040101010101" pitchFamily="2" charset="-122"/>
              </a:rPr>
              <a:t>CONTENTS</a:t>
            </a:r>
            <a:endParaRPr lang="zh-CN" altLang="en-US" sz="3600" spc="400" dirty="0">
              <a:solidFill>
                <a:schemeClr val="accent1">
                  <a:lumMod val="50000"/>
                </a:schemeClr>
              </a:solidFill>
              <a:latin typeface="Broadway" panose="04040905080B02020502" pitchFamily="82" charset="0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95905" y="1900201"/>
            <a:ext cx="29161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da-DK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a-DK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kern="0" dirty="0" err="1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연관 </a:t>
            </a:r>
            <a:r>
              <a:rPr lang="ko-KR" altLang="en-US" sz="2400" kern="0" dirty="0" err="1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분석표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 및 시연</a:t>
            </a: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45206" y="1559123"/>
            <a:ext cx="0" cy="4012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50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    소개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52357"/>
            <a:ext cx="4057650" cy="555898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Picture 2" descr="C:\Users\HALLA\Desktop\ppt 자료\img_112939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62" y="1377620"/>
            <a:ext cx="8593875" cy="34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71502"/>
            <a:ext cx="6953256" cy="35719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3135728"/>
            <a:ext cx="4476739" cy="400110"/>
            <a:chOff x="-1908" y="3957584"/>
            <a:chExt cx="4476739" cy="400110"/>
          </a:xfrm>
        </p:grpSpPr>
        <p:sp>
          <p:nvSpPr>
            <p:cNvPr id="8" name="직사각형 7"/>
            <p:cNvSpPr/>
            <p:nvPr/>
          </p:nvSpPr>
          <p:spPr>
            <a:xfrm>
              <a:off x="-1908" y="3979044"/>
              <a:ext cx="4476739" cy="35719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0001" y="3957584"/>
              <a:ext cx="1869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학점관리 시스템</a:t>
              </a:r>
              <a:endParaRPr lang="ko-KR" altLang="en-US" sz="2000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3752" y="2077745"/>
            <a:ext cx="680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신청하고자 하는 희망과목을 미리 신청하여 수강신청 기간에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    쉽고  편리하게 신청 할 수 있는 편의성을 제공하는 시스템</a:t>
            </a:r>
            <a:endParaRPr lang="ko-KR" altLang="en-US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752" y="4081255"/>
            <a:ext cx="6110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얼마나 학점을 이수했는지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얼마나 학점을 이수해야 </a:t>
            </a:r>
            <a:endParaRPr lang="en-US" altLang="ko-KR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    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하는지에 대한 정보를 확인 할 수 있는 시스템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사용자의 졸업 이수학점에 맞춰 졸업을 할 수 있게끔 하고자 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49" y="2262411"/>
            <a:ext cx="4560534" cy="2565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9013" y="1171502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자동 수강 신청 시스템</a:t>
            </a:r>
            <a:endParaRPr lang="ko-KR" altLang="en-US" sz="20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1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</a:t>
            </a:r>
            <a:r>
              <a:rPr lang="ko-KR" altLang="en-US" sz="2400" spc="-2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spc="-200" dirty="0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-146050" y="863600"/>
            <a:ext cx="6458927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63264" y="1003300"/>
            <a:ext cx="2444750" cy="2568575"/>
            <a:chOff x="1473200" y="1003300"/>
            <a:chExt cx="2444750" cy="2568575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473200" y="1003300"/>
              <a:ext cx="2444750" cy="2568575"/>
            </a:xfrm>
            <a:custGeom>
              <a:avLst/>
              <a:gdLst>
                <a:gd name="T0" fmla="*/ 12829 w 12829"/>
                <a:gd name="T1" fmla="*/ 13489 h 13489"/>
                <a:gd name="T2" fmla="*/ 12829 w 12829"/>
                <a:gd name="T3" fmla="*/ 0 h 13489"/>
                <a:gd name="T4" fmla="*/ 0 w 12829"/>
                <a:gd name="T5" fmla="*/ 9320 h 13489"/>
                <a:gd name="T6" fmla="*/ 12829 w 12829"/>
                <a:gd name="T7" fmla="*/ 13489 h 13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29" h="13489">
                  <a:moveTo>
                    <a:pt x="12829" y="13489"/>
                  </a:moveTo>
                  <a:lnTo>
                    <a:pt x="12829" y="0"/>
                  </a:lnTo>
                  <a:cubicBezTo>
                    <a:pt x="6985" y="0"/>
                    <a:pt x="1806" y="3763"/>
                    <a:pt x="0" y="9320"/>
                  </a:cubicBezTo>
                  <a:lnTo>
                    <a:pt x="12829" y="1348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06650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신형진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8777" y="2778125"/>
            <a:ext cx="2789238" cy="2873375"/>
            <a:chOff x="1128713" y="2778125"/>
            <a:chExt cx="2789238" cy="2873375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128713" y="2778125"/>
              <a:ext cx="2789238" cy="2873375"/>
            </a:xfrm>
            <a:custGeom>
              <a:avLst/>
              <a:gdLst>
                <a:gd name="T0" fmla="*/ 14635 w 14635"/>
                <a:gd name="T1" fmla="*/ 4169 h 15081"/>
                <a:gd name="T2" fmla="*/ 1806 w 14635"/>
                <a:gd name="T3" fmla="*/ 0 h 15081"/>
                <a:gd name="T4" fmla="*/ 6706 w 14635"/>
                <a:gd name="T5" fmla="*/ 15081 h 15081"/>
                <a:gd name="T6" fmla="*/ 14635 w 14635"/>
                <a:gd name="T7" fmla="*/ 4169 h 15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5" h="15081">
                  <a:moveTo>
                    <a:pt x="14635" y="4169"/>
                  </a:moveTo>
                  <a:lnTo>
                    <a:pt x="1806" y="0"/>
                  </a:lnTo>
                  <a:cubicBezTo>
                    <a:pt x="0" y="5558"/>
                    <a:pt x="1979" y="11647"/>
                    <a:pt x="6706" y="15081"/>
                  </a:cubicBezTo>
                  <a:lnTo>
                    <a:pt x="14635" y="416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581" y="3710381"/>
              <a:ext cx="909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이준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96714" y="3571875"/>
            <a:ext cx="3021013" cy="2733675"/>
            <a:chOff x="2406650" y="3571875"/>
            <a:chExt cx="3021013" cy="2733675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406650" y="3571875"/>
              <a:ext cx="3021013" cy="2733675"/>
            </a:xfrm>
            <a:custGeom>
              <a:avLst/>
              <a:gdLst>
                <a:gd name="T0" fmla="*/ 7929 w 15857"/>
                <a:gd name="T1" fmla="*/ 0 h 14347"/>
                <a:gd name="T2" fmla="*/ 0 w 15857"/>
                <a:gd name="T3" fmla="*/ 10912 h 14347"/>
                <a:gd name="T4" fmla="*/ 15857 w 15857"/>
                <a:gd name="T5" fmla="*/ 10912 h 14347"/>
                <a:gd name="T6" fmla="*/ 7929 w 15857"/>
                <a:gd name="T7" fmla="*/ 0 h 14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57" h="14347">
                  <a:moveTo>
                    <a:pt x="7929" y="0"/>
                  </a:moveTo>
                  <a:lnTo>
                    <a:pt x="0" y="10912"/>
                  </a:lnTo>
                  <a:cubicBezTo>
                    <a:pt x="4728" y="14347"/>
                    <a:pt x="11130" y="14347"/>
                    <a:pt x="15857" y="10912"/>
                  </a:cubicBezTo>
                  <a:lnTo>
                    <a:pt x="792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1405" y="4712704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김수경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408014" y="2778125"/>
            <a:ext cx="2787650" cy="2873375"/>
            <a:chOff x="3917950" y="2778125"/>
            <a:chExt cx="2787650" cy="2873375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917950" y="2778125"/>
              <a:ext cx="2787650" cy="2873375"/>
            </a:xfrm>
            <a:custGeom>
              <a:avLst/>
              <a:gdLst>
                <a:gd name="T0" fmla="*/ 0 w 7317"/>
                <a:gd name="T1" fmla="*/ 2085 h 7541"/>
                <a:gd name="T2" fmla="*/ 3964 w 7317"/>
                <a:gd name="T3" fmla="*/ 7541 h 7541"/>
                <a:gd name="T4" fmla="*/ 6414 w 7317"/>
                <a:gd name="T5" fmla="*/ 0 h 7541"/>
                <a:gd name="T6" fmla="*/ 0 w 7317"/>
                <a:gd name="T7" fmla="*/ 2085 h 7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17" h="7541">
                  <a:moveTo>
                    <a:pt x="0" y="2085"/>
                  </a:moveTo>
                  <a:lnTo>
                    <a:pt x="3964" y="7541"/>
                  </a:lnTo>
                  <a:cubicBezTo>
                    <a:pt x="6328" y="5824"/>
                    <a:pt x="7317" y="2779"/>
                    <a:pt x="6414" y="0"/>
                  </a:cubicBezTo>
                  <a:lnTo>
                    <a:pt x="0" y="208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6024" y="3736785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이현우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08014" y="1003300"/>
            <a:ext cx="2443163" cy="2568575"/>
            <a:chOff x="3917950" y="1003300"/>
            <a:chExt cx="2443163" cy="2568575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917950" y="1003300"/>
              <a:ext cx="2443163" cy="2568575"/>
            </a:xfrm>
            <a:custGeom>
              <a:avLst/>
              <a:gdLst>
                <a:gd name="T0" fmla="*/ 0 w 6414"/>
                <a:gd name="T1" fmla="*/ 6745 h 6745"/>
                <a:gd name="T2" fmla="*/ 6414 w 6414"/>
                <a:gd name="T3" fmla="*/ 4660 h 6745"/>
                <a:gd name="T4" fmla="*/ 0 w 6414"/>
                <a:gd name="T5" fmla="*/ 0 h 6745"/>
                <a:gd name="T6" fmla="*/ 0 w 6414"/>
                <a:gd name="T7" fmla="*/ 6745 h 6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4" h="6745">
                  <a:moveTo>
                    <a:pt x="0" y="6745"/>
                  </a:moveTo>
                  <a:lnTo>
                    <a:pt x="6414" y="4660"/>
                  </a:lnTo>
                  <a:cubicBezTo>
                    <a:pt x="5512" y="1882"/>
                    <a:pt x="2922" y="0"/>
                    <a:pt x="0" y="0"/>
                  </a:cubicBezTo>
                  <a:lnTo>
                    <a:pt x="0" y="67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6161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백진혁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60714" y="9628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신형진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팀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3211" y="204718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이준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en-US" altLang="ko-KR" dirty="0" err="1" smtClean="0">
                <a:latin typeface="210 콤퓨타세탁 L" pitchFamily="18" charset="-127"/>
                <a:ea typeface="210 콤퓨타세탁 L" pitchFamily="18" charset="-127"/>
              </a:rPr>
              <a:t>ppt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제작 및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발표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60714" y="313151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김수경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3553" y="421583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이현우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3553" y="5300160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백진혁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디자인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6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53" y="676084"/>
            <a:ext cx="4741240" cy="56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연관 </a:t>
            </a:r>
            <a:r>
              <a:rPr lang="ko-KR" altLang="en-US" sz="2400" spc="-200" dirty="0" err="1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  <p:tag name="MH_ORDER" val="TextBox 1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1723</TotalTime>
  <Words>315</Words>
  <Application>Microsoft Office PowerPoint</Application>
  <PresentationFormat>와이드스크린</PresentationFormat>
  <Paragraphs>100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210 콤퓨타세탁 L</vt:lpstr>
      <vt:lpstr>HY헤드라인M</vt:lpstr>
      <vt:lpstr>DX빨간우체통B</vt:lpstr>
      <vt:lpstr>Broadway</vt:lpstr>
      <vt:lpstr>Helvetica-CondensedBlack</vt:lpstr>
      <vt:lpstr>-윤고딕320</vt:lpstr>
      <vt:lpstr>Arial</vt:lpstr>
      <vt:lpstr>맑은 고딕</vt:lpstr>
      <vt:lpstr>210 콤퓨타세탁 R</vt:lpstr>
      <vt:lpstr>华文中宋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매력(魅)있는 나 ! Self-Introduction attraction about Jun</dc:title>
  <dc:creator>HOME</dc:creator>
  <cp:lastModifiedBy>Windows 사용자</cp:lastModifiedBy>
  <cp:revision>138</cp:revision>
  <dcterms:created xsi:type="dcterms:W3CDTF">2017-10-26T12:35:50Z</dcterms:created>
  <dcterms:modified xsi:type="dcterms:W3CDTF">2018-12-11T08:50:35Z</dcterms:modified>
</cp:coreProperties>
</file>